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7E6F-DB96-43A9-8912-23E676495AB3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B52E-2FC9-47BF-9C20-685C5032A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643073"/>
          </a:xfrm>
        </p:spPr>
        <p:txBody>
          <a:bodyPr/>
          <a:lstStyle/>
          <a:p>
            <a:r>
              <a:rPr lang="ru-RU" dirty="0" smtClean="0"/>
              <a:t>МАДОУ «Детский сад «Галактика»</a:t>
            </a:r>
            <a:endParaRPr lang="ru-RU" dirty="0"/>
          </a:p>
        </p:txBody>
      </p:sp>
      <p:sp>
        <p:nvSpPr>
          <p:cNvPr id="16386" name="AutoShape 2" descr="https://ya-tver.ru/wp-content/uploads/2019/07/611901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s://ya-tver.ru/wp-content/uploads/2019/07/61190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214553"/>
            <a:ext cx="7319760" cy="4385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r>
              <a:rPr lang="ru-RU" dirty="0" smtClean="0"/>
              <a:t>Наш детский сад – это удивительная страна детства! Всё, что мы делаем в нашем </a:t>
            </a:r>
            <a:r>
              <a:rPr lang="ru-RU" dirty="0" smtClean="0"/>
              <a:t>детском саду, </a:t>
            </a:r>
            <a:r>
              <a:rPr lang="ru-RU" dirty="0" smtClean="0"/>
              <a:t>мы делам ради них, наших детей, ради того, чтобы они росли и развивались. Наши сотрудники делают всё, чтобы деткам было уютно, комфортно. Чтобы, зайдя в детский сад, дети чувствовали наше тепло и заботу. Поэтому мы стараемся идти в ногу со временем. И только желание творить, работать, дарить любовь детям позволяет нам создавать детский сад, как территорию детства!!!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 Кашина\Desktop\яСЛИ УЧ.ГОД 2019-2020ГОД\Конкур раздевалка\IMG_20190919_150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094145" cy="5500702"/>
          </a:xfrm>
          <a:prstGeom prst="rect">
            <a:avLst/>
          </a:prstGeom>
          <a:noFill/>
        </p:spPr>
      </p:pic>
      <p:pic>
        <p:nvPicPr>
          <p:cNvPr id="1027" name="Picture 3" descr="C:\Users\Екатерина Кашина\Desktop\яСЛИ УЧ.ГОД 2019-2020ГОД\Конкур раздевалка\IMG_20190919_150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800" y="357166"/>
            <a:ext cx="3053975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катерина Кашина\Desktop\яСЛИ УЧ.ГОД 2019-2020ГОД\Конкур раздевалка\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326587" cy="5545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 Кашина\Desktop\яСЛИ УЧ.ГОД 2019-2020ГОД\Конкур раздевал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18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РАБОЧИЙ СТОЛ\Средняя группа № 4 2018-2019 учебный год\предметно-развивающая среда отчёт 2018 год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038600" cy="3180844"/>
          </a:xfrm>
          <a:prstGeom prst="rect">
            <a:avLst/>
          </a:prstGeom>
          <a:noFill/>
        </p:spPr>
      </p:pic>
      <p:pic>
        <p:nvPicPr>
          <p:cNvPr id="20483" name="Picture 3" descr="D:\РАБОЧИЙ СТОЛ\Средняя группа № 4 2018-2019 учебный год\предметно-развивающая среда отчёт 2018 год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038600" cy="2293486"/>
          </a:xfrm>
          <a:prstGeom prst="rect">
            <a:avLst/>
          </a:prstGeom>
          <a:noFill/>
        </p:spPr>
      </p:pic>
      <p:pic>
        <p:nvPicPr>
          <p:cNvPr id="20484" name="Picture 4" descr="D:\РАБОЧИЙ СТОЛ\Средняя группа № 4 2018-2019 учебный год\предметно-развивающая среда отчёт 2018 год\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3314"/>
            <a:ext cx="4143371" cy="24645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98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МАДОУ «Детский сад «Галактика»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«Галактика»</dc:title>
  <dc:creator>Екатерина Кашина</dc:creator>
  <cp:lastModifiedBy>Екатерина Кашина</cp:lastModifiedBy>
  <cp:revision>5</cp:revision>
  <dcterms:created xsi:type="dcterms:W3CDTF">2019-09-27T10:45:50Z</dcterms:created>
  <dcterms:modified xsi:type="dcterms:W3CDTF">2019-09-27T11:29:41Z</dcterms:modified>
</cp:coreProperties>
</file>